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1E9D-AF37-477D-9A90-E75C817A76C5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Еженедельный отчет по созданию Центра образования цифрового и гуманитарного профилей 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«Точка роста»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7496" y="3789040"/>
            <a:ext cx="453650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общеобразовательное учреждение 2 -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Гавриловская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.2019)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http://gavr2ss.ru/tinybrowser/images/img/_full/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355976" cy="27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1 происходит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раскраска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стен в фирменном стиле Центра.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050" y="1282700"/>
            <a:ext cx="5111750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в кабинете № 1 происходит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раскраска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стен в фирменном стиле Центра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050" y="1282700"/>
            <a:ext cx="5111750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в кабинете № 2 происходит раскраска стен в фирменном стиле Центра.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050" y="1282700"/>
            <a:ext cx="5111750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в кабинете № 2 происходит покраска стен.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in 8\Desktop\фото море лазаревское\20190716_104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Коридор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рекреации  планируется  обозначение центра при помощи внутренней вывески. А сейчас  происходит покраска стен и дверей.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050" y="1282700"/>
            <a:ext cx="5111750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112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Еженедельный отчет по созданию Центра образования цифрового и гуманитарного профилей  «Точка роста» </vt:lpstr>
      <vt:lpstr>Кабинет № 1</vt:lpstr>
      <vt:lpstr>Кабинет № 1</vt:lpstr>
      <vt:lpstr>Кабинет № 2</vt:lpstr>
      <vt:lpstr>Кабинет № 2</vt:lpstr>
      <vt:lpstr>Коридор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отчет по созданию Центра образования цифрового и гуманитарного профилей  «Точка роста»</dc:title>
  <dc:creator>admin</dc:creator>
  <cp:lastModifiedBy>Win 8</cp:lastModifiedBy>
  <cp:revision>17</cp:revision>
  <dcterms:created xsi:type="dcterms:W3CDTF">2019-06-20T05:54:11Z</dcterms:created>
  <dcterms:modified xsi:type="dcterms:W3CDTF">2019-07-23T11:11:39Z</dcterms:modified>
</cp:coreProperties>
</file>