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D6958-6C5D-477B-86C9-5F5EFAF79A58}" type="datetimeFigureOut">
              <a:rPr lang="ru-RU"/>
              <a:pPr>
                <a:defRPr/>
              </a:pPr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DFE5C-B1E4-4DD4-97CE-7B8A6BCCC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363C1-4BC4-4A19-8364-35D66FEBB79A}" type="datetimeFigureOut">
              <a:rPr lang="ru-RU"/>
              <a:pPr>
                <a:defRPr/>
              </a:pPr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C9153-D27E-4629-8491-AB907AE2F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CB3E5-8DB0-4741-8278-0D7A240EE1DA}" type="datetimeFigureOut">
              <a:rPr lang="ru-RU"/>
              <a:pPr>
                <a:defRPr/>
              </a:pPr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42F04-C589-4BE6-BF2C-576D9FE11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3B0A6-8E77-42ED-809F-71F61DFE2886}" type="datetimeFigureOut">
              <a:rPr lang="ru-RU"/>
              <a:pPr>
                <a:defRPr/>
              </a:pPr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C40AF-4E7D-45A8-A7A6-9586ABFDB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AFDC4-F962-4E4A-A57A-CA6ECFB1256F}" type="datetimeFigureOut">
              <a:rPr lang="ru-RU"/>
              <a:pPr>
                <a:defRPr/>
              </a:pPr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DEDC1-FFFA-49B2-BEE9-BC9BFC344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1323-0F9F-4E09-82FC-6109369E92B9}" type="datetimeFigureOut">
              <a:rPr lang="ru-RU"/>
              <a:pPr>
                <a:defRPr/>
              </a:pPr>
              <a:t>08.08.2019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6BA73-4F84-4628-AD0B-91D4D2A14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FC57B-3E69-4BCF-B05C-BAAB330BA0CA}" type="datetimeFigureOut">
              <a:rPr lang="ru-RU"/>
              <a:pPr>
                <a:defRPr/>
              </a:pPr>
              <a:t>08.08.2019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263DE-987C-4EF5-836C-0EA436885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3961C-A34E-4E84-9820-5512114F02C2}" type="datetimeFigureOut">
              <a:rPr lang="ru-RU"/>
              <a:pPr>
                <a:defRPr/>
              </a:pPr>
              <a:t>08.08.2019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4A4F9-B112-4DEC-8753-BF4150F77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49A26-60CF-4F3E-AD49-2281B67F9485}" type="datetimeFigureOut">
              <a:rPr lang="ru-RU"/>
              <a:pPr>
                <a:defRPr/>
              </a:pPr>
              <a:t>08.08.2019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E7D35-4ED2-4224-BD97-102082B80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CE7C8-89DC-4E2A-A8A8-61B7887AF9E4}" type="datetimeFigureOut">
              <a:rPr lang="ru-RU"/>
              <a:pPr>
                <a:defRPr/>
              </a:pPr>
              <a:t>08.08.2019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6B90E-6648-4DA9-915D-15DB9EA98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D2400-7250-4B0B-9A55-5F5CED49AEB7}" type="datetimeFigureOut">
              <a:rPr lang="ru-RU"/>
              <a:pPr>
                <a:defRPr/>
              </a:pPr>
              <a:t>08.08.2019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5AC2-C561-40E8-BC2F-E67629623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B3D720-238A-47C6-8588-81C109D3370E}" type="datetimeFigureOut">
              <a:rPr lang="ru-RU"/>
              <a:pPr>
                <a:defRPr/>
              </a:pPr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8D99D4-6F94-4D76-875A-AFCC4097C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Еженедельный отчет по созданию Центра образования цифрового и гуманитарного профилей </a:t>
            </a:r>
            <a:b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«Точка роста»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06925" y="3789363"/>
            <a:ext cx="4537075" cy="17526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 бюджетное общеобразовательное учреждение 2 -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Гавриловская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общеобразовательная школа</a:t>
            </a:r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7.08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.2019)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3315" name="Picture 2" descr="http://gavr2ss.ru/tinybrowser/images/img/_full/_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141663"/>
            <a:ext cx="4356100" cy="2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000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Кабинет № 1</a:t>
            </a:r>
          </a:p>
        </p:txBody>
      </p:sp>
      <p:sp>
        <p:nvSpPr>
          <p:cNvPr id="14338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9" name="Прямоугольник 7"/>
          <p:cNvSpPr>
            <a:spLocks noChangeArrowheads="1"/>
          </p:cNvSpPr>
          <p:nvPr/>
        </p:nvSpPr>
        <p:spPr bwMode="auto">
          <a:xfrm>
            <a:off x="468313" y="1341438"/>
            <a:ext cx="2808287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В настоящее время в кабинете № 1 ремонт окончен.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2" descr="C:\Users\Win 8\Desktop\точка роста\фото\FB_IMG_15640623534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35413" y="273050"/>
            <a:ext cx="4391025" cy="58531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08025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Кабинет № 1</a:t>
            </a:r>
          </a:p>
        </p:txBody>
      </p:sp>
      <p:sp>
        <p:nvSpPr>
          <p:cNvPr id="15362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 настоящее время в кабинете № 1 ремонт окончен.</a:t>
            </a:r>
          </a:p>
        </p:txBody>
      </p:sp>
      <p:pic>
        <p:nvPicPr>
          <p:cNvPr id="15363" name="Picture 2" descr="C:\Users\Win 8\Desktop\точка роста\фото\FB_IMG_15648310620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75" y="273050"/>
            <a:ext cx="4356100" cy="58531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08025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Кабинет № 2</a:t>
            </a:r>
          </a:p>
        </p:txBody>
      </p:sp>
      <p:sp>
        <p:nvSpPr>
          <p:cNvPr id="16386" name="Текст 8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1692275"/>
          </a:xfrm>
        </p:spPr>
        <p:txBody>
          <a:bodyPr>
            <a:spAutoFit/>
          </a:bodyPr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 настоящее время в кабинете № 2 ремонт окончен.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2" descr="C:\Users\Win 8\Desktop\точка роста\фото\20190724_09504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14813" y="642938"/>
            <a:ext cx="3832225" cy="5111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08025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Кабинет № 2</a:t>
            </a:r>
          </a:p>
        </p:txBody>
      </p:sp>
      <p:sp>
        <p:nvSpPr>
          <p:cNvPr id="17410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1384300"/>
          </a:xfrm>
        </p:spPr>
        <p:txBody>
          <a:bodyPr>
            <a:spAutoFit/>
          </a:bodyPr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 настоящее время в кабинете № 2 ремонт окончен.</a:t>
            </a:r>
          </a:p>
          <a:p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2" descr="C:\Users\Win 8\Desktop\точка роста\фото\FB_IMG_15648310708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75" y="273050"/>
            <a:ext cx="4356100" cy="58531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000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Коридор</a:t>
            </a:r>
          </a:p>
        </p:txBody>
      </p:sp>
      <p:sp>
        <p:nvSpPr>
          <p:cNvPr id="18434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Вывеска размещена</a:t>
            </a:r>
          </a:p>
        </p:txBody>
      </p:sp>
      <p:pic>
        <p:nvPicPr>
          <p:cNvPr id="18437" name="Picture 5" descr="точ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476250"/>
            <a:ext cx="5651500" cy="423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54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Arial</vt:lpstr>
      <vt:lpstr>Times New Roman</vt:lpstr>
      <vt:lpstr>Тема Office</vt:lpstr>
      <vt:lpstr>Слайд 1</vt:lpstr>
      <vt:lpstr>Кабинет № 1</vt:lpstr>
      <vt:lpstr>Кабинет № 1</vt:lpstr>
      <vt:lpstr>Кабинет № 2</vt:lpstr>
      <vt:lpstr>Кабинет № 2</vt:lpstr>
      <vt:lpstr>Коридор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Еженедельный отчет по созданию Центра образования цифрового и гуманитарного профилей  «Точка роста»</dc:title>
  <dc:creator>admin</dc:creator>
  <cp:lastModifiedBy>XP GAME 2008</cp:lastModifiedBy>
  <cp:revision>20</cp:revision>
  <dcterms:created xsi:type="dcterms:W3CDTF">2019-06-20T05:54:11Z</dcterms:created>
  <dcterms:modified xsi:type="dcterms:W3CDTF">2019-08-08T12:27:16Z</dcterms:modified>
</cp:coreProperties>
</file>