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418" y="-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1E9D-AF37-477D-9A90-E75C817A76C5}" type="datetimeFigureOut">
              <a:rPr lang="ru-RU" smtClean="0"/>
              <a:t>02.08.2019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257D-C36C-4248-A92B-C4A82AD4B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1E9D-AF37-477D-9A90-E75C817A76C5}" type="datetimeFigureOut">
              <a:rPr lang="ru-RU" smtClean="0"/>
              <a:t>02.08.2019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257D-C36C-4248-A92B-C4A82AD4B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1E9D-AF37-477D-9A90-E75C817A76C5}" type="datetimeFigureOut">
              <a:rPr lang="ru-RU" smtClean="0"/>
              <a:t>02.08.2019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257D-C36C-4248-A92B-C4A82AD4B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1E9D-AF37-477D-9A90-E75C817A76C5}" type="datetimeFigureOut">
              <a:rPr lang="ru-RU" smtClean="0"/>
              <a:t>02.08.2019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257D-C36C-4248-A92B-C4A82AD4B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1E9D-AF37-477D-9A90-E75C817A76C5}" type="datetimeFigureOut">
              <a:rPr lang="ru-RU" smtClean="0"/>
              <a:t>02.08.2019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257D-C36C-4248-A92B-C4A82AD4B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1E9D-AF37-477D-9A90-E75C817A76C5}" type="datetimeFigureOut">
              <a:rPr lang="ru-RU" smtClean="0"/>
              <a:t>02.08.2019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257D-C36C-4248-A92B-C4A82AD4B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1E9D-AF37-477D-9A90-E75C817A76C5}" type="datetimeFigureOut">
              <a:rPr lang="ru-RU" smtClean="0"/>
              <a:t>02.08.2019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257D-C36C-4248-A92B-C4A82AD4B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1E9D-AF37-477D-9A90-E75C817A76C5}" type="datetimeFigureOut">
              <a:rPr lang="ru-RU" smtClean="0"/>
              <a:t>02.08.2019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257D-C36C-4248-A92B-C4A82AD4B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1E9D-AF37-477D-9A90-E75C817A76C5}" type="datetimeFigureOut">
              <a:rPr lang="ru-RU" smtClean="0"/>
              <a:t>02.08.2019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257D-C36C-4248-A92B-C4A82AD4B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1E9D-AF37-477D-9A90-E75C817A76C5}" type="datetimeFigureOut">
              <a:rPr lang="ru-RU" smtClean="0"/>
              <a:t>02.08.2019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257D-C36C-4248-A92B-C4A82AD4B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1E9D-AF37-477D-9A90-E75C817A76C5}" type="datetimeFigureOut">
              <a:rPr lang="ru-RU" smtClean="0"/>
              <a:t>02.08.2019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257D-C36C-4248-A92B-C4A82AD4B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11E9D-AF37-477D-9A90-E75C817A76C5}" type="datetimeFigureOut">
              <a:rPr lang="ru-RU" smtClean="0"/>
              <a:t>02.08.2019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D257D-C36C-4248-A92B-C4A82AD4B2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Еженедельный отчет по созданию Центра образования цифрового и гуманитарного профилей </a:t>
            </a:r>
            <a:b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«Точка роста»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07496" y="3789040"/>
            <a:ext cx="4536504" cy="17526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 бюджетное общеобразовательное учреждение 2 -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Гавриловская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общеобразовательная школа</a:t>
            </a:r>
            <a:endPara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31.07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.2019)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6386" name="Picture 2" descr="http://gavr2ss.ru/tinybrowser/images/img/_full/_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140968"/>
            <a:ext cx="4355976" cy="27007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3567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Кабинет № 1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340768"/>
            <a:ext cx="28083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настоящее время в кабинете № 1 дизайнеры закончили  работу 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Win 8\Desktop\точка роста\фото\FB_IMG_156406235344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008" y="273050"/>
            <a:ext cx="4389834" cy="585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0767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Кабинет № 1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настоящее время в кабинете № 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повесили жалюзи.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Win 8\Desktop\точка роста\фото\FB_IMG_156406236110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008" y="273050"/>
            <a:ext cx="4389834" cy="585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0767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Кабинет № 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настоящее время в кабинете № 2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дизайнеры закончили работу по раскраске стен.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Win 8\Desktop\точка роста\фото\20190724_0950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75050" y="1282700"/>
            <a:ext cx="5111750" cy="3833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0767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Кабинет № 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настоящее время в кабинете № 2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повесили жалюзи.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Win 8\Desktop\точка роста\фото\20190730_1113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75050" y="1282700"/>
            <a:ext cx="5111750" cy="3833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3567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Коридор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рекреации  планируется  обозначение центра при помощи внутренней вывески. А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сейчас 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проходит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покраска стен и дверей.</a:t>
            </a:r>
          </a:p>
        </p:txBody>
      </p:sp>
      <p:pic>
        <p:nvPicPr>
          <p:cNvPr id="5122" name="Picture 2" descr="C:\Users\Win 8\Desktop\точка роста\фото\20190730_1114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75050" y="1282700"/>
            <a:ext cx="5111750" cy="3833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100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Еженедельный отчет по созданию Центра образования цифрового и гуманитарного профилей  «Точка роста» </vt:lpstr>
      <vt:lpstr>Кабинет № 1</vt:lpstr>
      <vt:lpstr>Кабинет № 1</vt:lpstr>
      <vt:lpstr>Кабинет № 2</vt:lpstr>
      <vt:lpstr>Кабинет № 2</vt:lpstr>
      <vt:lpstr>Коридор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Еженедельный отчет по созданию Центра образования цифрового и гуманитарного профилей  «Точка роста»</dc:title>
  <dc:creator>admin</dc:creator>
  <cp:lastModifiedBy>Репин Валерий</cp:lastModifiedBy>
  <cp:revision>19</cp:revision>
  <dcterms:created xsi:type="dcterms:W3CDTF">2019-06-20T05:54:11Z</dcterms:created>
  <dcterms:modified xsi:type="dcterms:W3CDTF">2019-08-02T05:32:27Z</dcterms:modified>
</cp:coreProperties>
</file>