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25.06.2019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Гавриловская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.06.2019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484784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Демонтаж старого покрытия стен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 демонтаж электропроводки.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июнь 2019\20190624_094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происходит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Демонтаж старого покрытия стен.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демонтаж электропроводки.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 июнь 2019\20190624_094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Демонтаж старого покрытия стен.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демонтаж электропроводки.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июнь 2019\20190624_095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41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происходит Демонтаж старого покрытия стен.</a:t>
            </a:r>
            <a:r>
              <a:rPr lang="ru-RU" dirty="0" smtClean="0"/>
              <a:t>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демонтаж электропроводки.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фото июнь 2019\20190624_095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покраска стены и обозначение цента при помощи внутренней вывески. Покраска будет осуществлена после окончания ремонтных работ в кабинетах.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происходит демонтаж электропроводки.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фото июнь 2019\20190624_094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123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Comp</cp:lastModifiedBy>
  <cp:revision>9</cp:revision>
  <dcterms:created xsi:type="dcterms:W3CDTF">2019-06-20T05:54:11Z</dcterms:created>
  <dcterms:modified xsi:type="dcterms:W3CDTF">2019-06-25T11:01:59Z</dcterms:modified>
</cp:coreProperties>
</file>