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1E9D-AF37-477D-9A90-E75C817A76C5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Еженедельный отчет по созданию Центра образования цифрового и гуманитарного профилей </a:t>
            </a:r>
            <a:b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«Точка роста»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7496" y="3789040"/>
            <a:ext cx="4536504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общеобразовательное учреждение 2 Гавриловская средняя общеобразовательная школа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(20.06.2019)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6386" name="Picture 2" descr="http://gavr2ss.ru/tinybrowser/images/img/_full/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4355976" cy="2700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 № 1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Pictures\Лагерь 2019\20190620_090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283739"/>
            <a:ext cx="5111750" cy="3831734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484784"/>
            <a:ext cx="280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в кабинете № 1 происходит Демонтаж старого покрытия стен.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 № 1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Pictures\Лагерь 2019\20190620_090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283739"/>
            <a:ext cx="5111750" cy="3831734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в кабинете № 1 происходит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Демонтаж старого покрытия стен.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Кабинет № 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dmin\Pictures\Лагерь 2019\20190620_090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283739"/>
            <a:ext cx="5111750" cy="3831734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в кабинете № 2 происходит Демонтаж старого покрытия стен.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Кабинет № 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dmin\Pictures\Лагерь 2019\20190620_0907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283739"/>
            <a:ext cx="5111750" cy="3831734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в кабинете № 2 происходит Демонтаж старого покрытия стен.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Коридор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admin\Pictures\Лагерь 2019\20190620_090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283739"/>
            <a:ext cx="5111750" cy="3831734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рекреации  планируется покраска стены и обозначение цента при помощи внутренней вывески. Покраска будет осуществлена после окончания ремонтных работ в кабинетах.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110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Еженедельный отчет по созданию Центра образования цифрового и гуманитарного профилей  «Точка роста» </vt:lpstr>
      <vt:lpstr>Кабинет № 1</vt:lpstr>
      <vt:lpstr>Кабинет № 1</vt:lpstr>
      <vt:lpstr>Кабинет № 2</vt:lpstr>
      <vt:lpstr>Кабинет № 2</vt:lpstr>
      <vt:lpstr>Коридор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Еженедельный отчет по созданию Центра образования цифрового и гуманитарного профилей  «Точка роста»</dc:title>
  <dc:creator>admin</dc:creator>
  <cp:lastModifiedBy>admin</cp:lastModifiedBy>
  <cp:revision>7</cp:revision>
  <dcterms:created xsi:type="dcterms:W3CDTF">2019-06-20T05:54:11Z</dcterms:created>
  <dcterms:modified xsi:type="dcterms:W3CDTF">2019-06-20T06:55:12Z</dcterms:modified>
</cp:coreProperties>
</file>