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покраска стен в фирменном стиле Центра.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 8\Desktop\фото море лазаревское\20190716_104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5426" y="1362854"/>
            <a:ext cx="5111750" cy="3833812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покраска стен в фирменном стиле Центра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82700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покраска стен.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 8\Desktop\фото море лазаревское\20190716_104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покраска стен.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Win 8\Desktop\фото море лазаревское\20190716_10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обозначение центра при помощи внутренней вывески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сейчас  происходит покраска стен и дверей.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Win 8\Desktop\фото море лазаревское\20190716_104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3240" y="1144827"/>
            <a:ext cx="5266429" cy="39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107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Win 8</cp:lastModifiedBy>
  <cp:revision>16</cp:revision>
  <dcterms:created xsi:type="dcterms:W3CDTF">2019-06-20T05:54:11Z</dcterms:created>
  <dcterms:modified xsi:type="dcterms:W3CDTF">2019-07-16T09:32:54Z</dcterms:modified>
</cp:coreProperties>
</file>