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18" y="-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1E9D-AF37-477D-9A90-E75C817A76C5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1E9D-AF37-477D-9A90-E75C817A76C5}" type="datetimeFigureOut">
              <a:rPr lang="ru-RU" smtClean="0"/>
              <a:t>10.07.2019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D257D-C36C-4248-A92B-C4A82AD4B2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Еженедельный отчет по созданию Центра образования цифрового и гуманитарного профилей </a:t>
            </a:r>
            <a:b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«Точка роста»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7496" y="3789040"/>
            <a:ext cx="4536504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бюджетное общеобразовательное учреждение 2 -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Гавриловская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10.07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.2019)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6386" name="Picture 2" descr="http://gavr2ss.ru/tinybrowser/images/img/_full/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4355976" cy="2700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Кабинет № 1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1340768"/>
            <a:ext cx="28083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настоящее время в кабинете № 1 установлен каркас потолка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Армстронг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Мои документы\Точка роста\20190710_092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0768"/>
            <a:ext cx="4858412" cy="457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Кабинет № 1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в кабинете № 1 стены подготовлены под покраску.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Мои документы\Точка роста\20190710_0918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20688"/>
            <a:ext cx="4858412" cy="46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Кабинет № 1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настоящее время в кабинете № 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произведена укладка листов ОСБ на пол</a:t>
            </a:r>
            <a:endParaRPr lang="ru-RU" dirty="0"/>
          </a:p>
        </p:txBody>
      </p:sp>
      <p:pic>
        <p:nvPicPr>
          <p:cNvPr id="3074" name="Picture 2" descr="D:\Мои документы\Точка роста\20190710_092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692696"/>
            <a:ext cx="511175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84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Кабинет № 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в кабинете № 2 стены подготовлены под покраску.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Мои документы\Точка роста\20190710_092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764704"/>
            <a:ext cx="5111750" cy="396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0767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Кабинет № 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179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настоящее время в кабинете № 2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произведена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укладка листов ОСБ на пол</a:t>
            </a:r>
            <a:endParaRPr lang="ru-RU" dirty="0">
              <a:solidFill>
                <a:prstClr val="black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D:\Мои документы\Точка роста\20190710_091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908720"/>
            <a:ext cx="5111750" cy="382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Коридор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рекреации  планируется покраска стены и обозначение центра при помощи внутренней вывески. Покраска будет осуществлена после окончания ремонтных работ в кабинетах.</a:t>
            </a:r>
          </a:p>
        </p:txBody>
      </p:sp>
      <p:pic>
        <p:nvPicPr>
          <p:cNvPr id="3" name="Picture 2" descr="D:\фото июнь 2019\20190624_0949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12827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126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Еженедельный отчет по созданию Центра образования цифрового и гуманитарного профилей  «Точка роста» </vt:lpstr>
      <vt:lpstr>Кабинет № 1</vt:lpstr>
      <vt:lpstr>Кабинет № 1</vt:lpstr>
      <vt:lpstr>Кабинет № 1</vt:lpstr>
      <vt:lpstr>Кабинет № 2</vt:lpstr>
      <vt:lpstr>Кабинет № 2</vt:lpstr>
      <vt:lpstr>Коридор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Еженедельный отчет по созданию Центра образования цифрового и гуманитарного профилей  «Точка роста»</dc:title>
  <dc:creator>admin</dc:creator>
  <cp:lastModifiedBy>Репин Валерий</cp:lastModifiedBy>
  <cp:revision>15</cp:revision>
  <dcterms:created xsi:type="dcterms:W3CDTF">2019-06-20T05:54:11Z</dcterms:created>
  <dcterms:modified xsi:type="dcterms:W3CDTF">2019-07-10T07:48:50Z</dcterms:modified>
</cp:coreProperties>
</file>