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18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настоящее время в кабинете №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проходит оштукатуривание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шпаклевание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стен, заделка ниш.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omp\Downloads\Attachments_v.bun1na@yandex.ru_2019-07-02_15-17-01\20190702_15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8" y="2730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оштукатуривание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шпаклевание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стен, заделка ниш.</a:t>
            </a:r>
          </a:p>
        </p:txBody>
      </p:sp>
      <p:pic>
        <p:nvPicPr>
          <p:cNvPr id="2050" name="Picture 2" descr="C:\Users\Comp\Downloads\Attachments_v.bun1na@yandex.ru_2019-07-02_15-17-01\20190703_103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91" y="273051"/>
            <a:ext cx="3221345" cy="53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оштукатуривание 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шпаклевание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стен, заделка ниш.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omp\Downloads\Attachments_v.bun1na@yandex.ru_2019-07-02_15-17-01\20190703_104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91" y="273050"/>
            <a:ext cx="351186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оштукатуривание 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шпаклевание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стен, заделка ниш.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Comp\Downloads\Attachments_v.bun1na@yandex.ru_2019-07-02_15-17-01\20190703_104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91" y="273050"/>
            <a:ext cx="351186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покраска стены и обозначение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внутренней вывески. Покраска будет осуществлена после окончания ремонтных работ в кабинетах.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демонтаж электропроводки.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июнь 2019\20190624_094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131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Репин Валерий</cp:lastModifiedBy>
  <cp:revision>13</cp:revision>
  <cp:lastPrinted>2019-07-03T09:11:59Z</cp:lastPrinted>
  <dcterms:created xsi:type="dcterms:W3CDTF">2019-06-20T05:54:11Z</dcterms:created>
  <dcterms:modified xsi:type="dcterms:W3CDTF">2019-07-03T09:19:34Z</dcterms:modified>
</cp:coreProperties>
</file>